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8" r:id="rId5"/>
    <p:sldId id="257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metodist\Desktop\yellow-frame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estnik-aem.ru/upload/medialibrary/4c7/4c796c192117fe0d31d2a93a82f14d07.jpg"/>
          <p:cNvPicPr/>
          <p:nvPr/>
        </p:nvPicPr>
        <p:blipFill>
          <a:blip r:embed="rId3"/>
          <a:srcRect l="12168" t="3897" r="15594"/>
          <a:stretch>
            <a:fillRect/>
          </a:stretch>
        </p:blipFill>
        <p:spPr bwMode="auto">
          <a:xfrm>
            <a:off x="5000628" y="3214686"/>
            <a:ext cx="2995030" cy="283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86676" cy="32432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макетов и архитектурных сооружений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посвященная Дню энергетика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Славный СУГРЭС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886200"/>
            <a:ext cx="6557986" cy="225744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г.Среднеуральск,  2018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Z:\ПЕТУШОК№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928670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www.publicdomainpictures.net/pictures/20000/velka/yellow-background-1328283748B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7929618" cy="135732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 - исследовательской активности у детей дошкольного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как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важного фактора формирования общей культуры личности, в том числе развития социальных, интеллектуальных, физических качеств, инициативности, самостоятельности и ответственности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3577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воспитанников с предприятием нашего города -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Среднеуральская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ГРЭС;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дошкольников представления о происхождении электричества, желание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узнать о нём что-то новое;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пространственные представления, учить устанавливать простейшие причинно-следственные связи; 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направленные на развитие у обучающихся интереса к техническому образованию, инженерным дисциплинам, математике и предметам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естественно - научного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цикла и мероприятий по ранней профориентации обучающихся;</a:t>
            </a: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стремление 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познавательной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деятельности, интеллектуального и творческого потенциала.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www.publicdomainpictures.net/pictures/20000/velka/yellow-background-1328283748B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Среднеуральская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ГРЭС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тепловая газовая электростанция с общей установленной электрической мощностью 1578,5 МВт. Установленная тепловая мощность станции — 1327 Гкал/ч. В качестве основного топлива на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Среднеуральской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ГРЭС используется природный газ. Электростанция расположена в 16 км от Екатеринбурга.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Среднеуральская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ГРЭС – один из самых крупных тепловых источников в энергосистеме Свердловской области, на ее долю приходится около 30% тепловой энергии и горячего водоснабжения, потребляемых Екатеринбургом, и порядка 100% потребностей близлежащих городов Верхняя Пышма и Среднеуральск. Доля выработки электрической энергии СУГРЭС в энергосистеме Свердловской области составляет около 10%.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metodist\Desktop\14811383677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643182"/>
            <a:ext cx="6858048" cy="3617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www.publicdomainpictures.net/pictures/20000/velka/yellow-background-1328283748B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макетов и архитектурных сооружений посвященная Дню энергетика «Славный СУГРЭС»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Z:\ПЕТУШОК№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714380" cy="714380"/>
          </a:xfrm>
          <a:prstGeom prst="rect">
            <a:avLst/>
          </a:prstGeom>
          <a:noFill/>
        </p:spPr>
      </p:pic>
      <p:pic>
        <p:nvPicPr>
          <p:cNvPr id="2054" name="Picture 6" descr="Z:\Выставка макетов Славный СУГРЭС\0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341" y="1600200"/>
            <a:ext cx="68333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5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www.publicdomainpictures.net/pictures/20000/velka/yellow-background-1328283748B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макетов и архитектурных сооружений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посвященная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Дню энергетика «Славный СУГРЭС»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metodist\Desktop\Выставка макетов Славный СУГРЭС\02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0703" t="13798" r="3125"/>
          <a:stretch>
            <a:fillRect/>
          </a:stretch>
        </p:blipFill>
        <p:spPr bwMode="auto">
          <a:xfrm>
            <a:off x="285720" y="1428736"/>
            <a:ext cx="4786346" cy="3574919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metodist\Desktop\Выставка макетов Славный СУГРЭС\034.JPG"/>
          <p:cNvPicPr>
            <a:picLocks noChangeAspect="1" noChangeArrowheads="1"/>
          </p:cNvPicPr>
          <p:nvPr/>
        </p:nvPicPr>
        <p:blipFill>
          <a:blip r:embed="rId4"/>
          <a:srcRect l="15540" r="4271"/>
          <a:stretch>
            <a:fillRect/>
          </a:stretch>
        </p:blipFill>
        <p:spPr bwMode="auto">
          <a:xfrm>
            <a:off x="5429256" y="1428736"/>
            <a:ext cx="3143272" cy="2587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5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 descr="Z:\ПЕТУШОК№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66"/>
            <a:ext cx="714380" cy="7143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5357826"/>
            <a:ext cx="442089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Среднеуральская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ГРЭС»</a:t>
            </a:r>
          </a:p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№5 «Родничковая»</a:t>
            </a:r>
          </a:p>
          <a:p>
            <a:pPr algn="ctr"/>
            <a:r>
              <a:rPr lang="ru-RU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 Цветкова С.С.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4357694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Среднеуральская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ГРЭС»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№3 «Сказочная»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Проскурина М.А., </a:t>
            </a:r>
          </a:p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Галимзянова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Э.Д.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www.publicdomainpictures.net/pictures/20000/velka/yellow-background-1328283748B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макетов и архитектурных сооружений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посвященная Дню энергетика «Славный СУГРЭС»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etodist\Desktop\Выставка макетов Славный СУГРЭС\035.JPG"/>
          <p:cNvPicPr>
            <a:picLocks noChangeAspect="1" noChangeArrowheads="1"/>
          </p:cNvPicPr>
          <p:nvPr/>
        </p:nvPicPr>
        <p:blipFill>
          <a:blip r:embed="rId3"/>
          <a:srcRect l="19416"/>
          <a:stretch>
            <a:fillRect/>
          </a:stretch>
        </p:blipFill>
        <p:spPr bwMode="auto">
          <a:xfrm>
            <a:off x="928662" y="1500174"/>
            <a:ext cx="296489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metodist\Desktop\Выставка макетов Славный СУГРЭС\037.JPG"/>
          <p:cNvPicPr>
            <a:picLocks noChangeAspect="1" noChangeArrowheads="1"/>
          </p:cNvPicPr>
          <p:nvPr/>
        </p:nvPicPr>
        <p:blipFill>
          <a:blip r:embed="rId4"/>
          <a:srcRect l="16003" t="6061"/>
          <a:stretch>
            <a:fillRect/>
          </a:stretch>
        </p:blipFill>
        <p:spPr bwMode="auto">
          <a:xfrm>
            <a:off x="4500562" y="1500174"/>
            <a:ext cx="3967151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Z:\ПЕТУШОК№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66"/>
            <a:ext cx="714380" cy="7143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71934" y="46434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Среднеуральская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ГРЭС»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№9 «Солнечная»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Романова Н.А.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286256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Среднеуральская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ГРЭС»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№3 «Сказочная»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Проскурина М.А., </a:t>
            </a:r>
          </a:p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Галимзянова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Э.Д.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www.publicdomainpictures.net/pictures/20000/velka/yellow-background-1328283748B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макетов и архитектурных сооружений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посвященная Дню энергетика «Славный СУГРЭС»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metodist\Desktop\Выставка макетов Славный СУГРЭС\039.JPG"/>
          <p:cNvPicPr>
            <a:picLocks noChangeAspect="1" noChangeArrowheads="1"/>
          </p:cNvPicPr>
          <p:nvPr/>
        </p:nvPicPr>
        <p:blipFill>
          <a:blip r:embed="rId3"/>
          <a:srcRect l="6206" r="6907"/>
          <a:stretch>
            <a:fillRect/>
          </a:stretch>
        </p:blipFill>
        <p:spPr bwMode="auto">
          <a:xfrm>
            <a:off x="428596" y="1500174"/>
            <a:ext cx="3929090" cy="2985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Users\metodist\Desktop\Выставка макетов Славный СУГРЭС\042.JPG"/>
          <p:cNvPicPr>
            <a:picLocks noChangeAspect="1" noChangeArrowheads="1"/>
          </p:cNvPicPr>
          <p:nvPr/>
        </p:nvPicPr>
        <p:blipFill>
          <a:blip r:embed="rId4"/>
          <a:srcRect l="24605" r="3474"/>
          <a:stretch>
            <a:fillRect/>
          </a:stretch>
        </p:blipFill>
        <p:spPr bwMode="auto">
          <a:xfrm>
            <a:off x="4857752" y="1500174"/>
            <a:ext cx="3643338" cy="3255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Z:\ПЕТУШОК№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28604"/>
            <a:ext cx="714380" cy="7143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4714884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Среднеуральская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ГРЭС»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№3 «Сказочная»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Проскурина М.А., </a:t>
            </a:r>
          </a:p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Галимзянова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Э.Д.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5000636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«Ветряная  станция»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№3 «Сказочная»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Проскурина М.А., </a:t>
            </a:r>
          </a:p>
          <a:p>
            <a:pPr algn="ctr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Галимзянова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Э.Д.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www.publicdomainpictures.net/pictures/20000/velka/yellow-background-1328283748B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макетов и архитектурных сооружений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посвященная Дню энергетика «Славный СУГРЭС»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metodist\Desktop\Выставка макетов Славный СУГРЭС\044.JPG"/>
          <p:cNvPicPr>
            <a:picLocks noChangeAspect="1" noChangeArrowheads="1"/>
          </p:cNvPicPr>
          <p:nvPr/>
        </p:nvPicPr>
        <p:blipFill>
          <a:blip r:embed="rId3"/>
          <a:srcRect l="23695" r="6024"/>
          <a:stretch>
            <a:fillRect/>
          </a:stretch>
        </p:blipFill>
        <p:spPr bwMode="auto">
          <a:xfrm>
            <a:off x="5143504" y="1571612"/>
            <a:ext cx="3071834" cy="2885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:\Users\metodist\Desktop\Выставка макетов Славный СУГРЭС\047.JPG"/>
          <p:cNvPicPr>
            <a:picLocks noChangeAspect="1" noChangeArrowheads="1"/>
          </p:cNvPicPr>
          <p:nvPr/>
        </p:nvPicPr>
        <p:blipFill>
          <a:blip r:embed="rId4"/>
          <a:srcRect l="17360" t="6881" r="9961"/>
          <a:stretch>
            <a:fillRect/>
          </a:stretch>
        </p:blipFill>
        <p:spPr bwMode="auto">
          <a:xfrm>
            <a:off x="857224" y="1571612"/>
            <a:ext cx="3214710" cy="2719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Z:\ПЕТУШОК№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28604"/>
            <a:ext cx="714380" cy="7143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4572008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«Трансформаторная  подстанция»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№11 «Жемчужная»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Пажгина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И.В.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643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«ЛЭП»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Коллективная работа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№9 «Солнечная»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Романова Н.А.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www.publicdomainpictures.net/pictures/20000/velka/yellow-background-1328283748B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макетов и архитектурных сооружений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посвященная Дню энергетика «Славный СУГРЭС»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Z:\ПЕТУШОК№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714380" cy="714380"/>
          </a:xfrm>
          <a:prstGeom prst="rect">
            <a:avLst/>
          </a:prstGeom>
          <a:noFill/>
        </p:spPr>
      </p:pic>
      <p:pic>
        <p:nvPicPr>
          <p:cNvPr id="6147" name="Picture 3" descr="Z:\Выставка макетов Славный СУГРЭС\04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5501" t="19888"/>
          <a:stretch>
            <a:fillRect/>
          </a:stretch>
        </p:blipFill>
        <p:spPr bwMode="auto">
          <a:xfrm>
            <a:off x="1142977" y="1500174"/>
            <a:ext cx="6786610" cy="4261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428728" y="5857892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«Наша малая родина»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№11 «Жемчужная»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Пажгина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И.В.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401</Words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Выставка макетов и архитектурных сооружений посвященная Дню энергетика  «Славный СУГРЭС»</vt:lpstr>
      <vt:lpstr>Цель: Развитие познавательно - исследовательской активности у детей дошкольного возраста как важного фактора формирования общей культуры личности, в том числе развития социальных, интеллектуальных, физических качеств, инициативности, самостоятельности и ответственности ребенка   </vt:lpstr>
      <vt:lpstr>Среднеуральская ГРЭС — тепловая газовая электростанция с общей установленной электрической мощностью 1578,5 МВт. Установленная тепловая мощность станции — 1327 Гкал/ч. В качестве основного топлива на Среднеуральской ГРЭС используется природный газ. Электростанция расположена в 16 км от Екатеринбурга. Среднеуральская ГРЭС – один из самых крупных тепловых источников в энергосистеме Свердловской области, на ее долю приходится около 30% тепловой энергии и горячего водоснабжения, потребляемых Екатеринбургом, и порядка 100% потребностей близлежащих городов Верхняя Пышма и Среднеуральск. Доля выработки электрической энергии СУГРЭС в энергосистеме Свердловской области составляет около 10%.</vt:lpstr>
      <vt:lpstr>Выставка макетов и архитектурных сооружений посвященная Дню энергетика «Славный СУГРЭС»</vt:lpstr>
      <vt:lpstr>Выставка макетов и архитектурных сооружений  посвященная Дню энергетика «Славный СУГРЭС»</vt:lpstr>
      <vt:lpstr>Выставка макетов и архитектурных сооружений  посвященная Дню энергетика «Славный СУГРЭС»</vt:lpstr>
      <vt:lpstr>Выставка макетов и архитектурных сооружений  посвященная Дню энергетика «Славный СУГРЭС»</vt:lpstr>
      <vt:lpstr>Выставка макетов и архитектурных сооружений  посвященная Дню энергетика «Славный СУГРЭС»</vt:lpstr>
      <vt:lpstr>Выставка макетов и архитектурных сооружений  посвященная Дню энергетика «Славный СУГРЭС»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Cabinet-pc</dc:creator>
  <cp:lastModifiedBy>metodist</cp:lastModifiedBy>
  <cp:revision>43</cp:revision>
  <dcterms:created xsi:type="dcterms:W3CDTF">2019-01-23T05:33:23Z</dcterms:created>
  <dcterms:modified xsi:type="dcterms:W3CDTF">2019-01-24T05:20:20Z</dcterms:modified>
</cp:coreProperties>
</file>